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CB53-A012-481F-99BD-009C838C3512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3C5898-96CF-42D7-9A94-6D4B52B47F1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CB53-A012-481F-99BD-009C838C3512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5898-96CF-42D7-9A94-6D4B52B47F10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23C5898-96CF-42D7-9A94-6D4B52B47F10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CB53-A012-481F-99BD-009C838C3512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CB53-A012-481F-99BD-009C838C3512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23C5898-96CF-42D7-9A94-6D4B52B47F1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hthoe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CB53-A012-481F-99BD-009C838C3512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3C5898-96CF-42D7-9A94-6D4B52B47F10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5E6CB53-A012-481F-99BD-009C838C3512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5898-96CF-42D7-9A94-6D4B52B47F1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 verbindingslijn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CB53-A012-481F-99BD-009C838C3512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nl-NL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Tijdelijke aanduiding voor inhoud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6" name="Tijdelijke aanduiding voor inhoud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5" name="Ova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23C5898-96CF-42D7-9A94-6D4B52B47F10}" type="slidenum">
              <a:rPr lang="nl-NL" smtClean="0"/>
              <a:t>‹nr.›</a:t>
            </a:fld>
            <a:endParaRPr lang="nl-NL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CB53-A012-481F-99BD-009C838C3512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23C5898-96CF-42D7-9A94-6D4B52B47F1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CB53-A012-481F-99BD-009C838C3512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3C5898-96CF-42D7-9A94-6D4B52B47F1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hthoe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Tijdelijke aanduiding voor inhoud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3C5898-96CF-42D7-9A94-6D4B52B47F10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CB53-A012-481F-99BD-009C838C3512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 verbindingslijn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23C5898-96CF-42D7-9A94-6D4B52B47F10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5E6CB53-A012-481F-99BD-009C838C3512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5E6CB53-A012-481F-99BD-009C838C3512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3C5898-96CF-42D7-9A94-6D4B52B47F10}" type="slidenum">
              <a:rPr lang="nl-NL" smtClean="0"/>
              <a:t>‹nr.›</a:t>
            </a:fld>
            <a:endParaRPr lang="nl-NL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633670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-99392"/>
            <a:ext cx="7772400" cy="1470025"/>
          </a:xfrm>
        </p:spPr>
        <p:txBody>
          <a:bodyPr>
            <a:normAutofit/>
          </a:bodyPr>
          <a:lstStyle/>
          <a:p>
            <a:r>
              <a:rPr lang="nl-NL" sz="7200" b="1" dirty="0" smtClean="0"/>
              <a:t>Vitamine B (PP)</a:t>
            </a:r>
            <a:endParaRPr lang="nl-NL" sz="7200" b="1" dirty="0"/>
          </a:p>
        </p:txBody>
      </p:sp>
    </p:spTree>
    <p:extLst>
      <p:ext uri="{BB962C8B-B14F-4D97-AF65-F5344CB8AC3E}">
        <p14:creationId xmlns:p14="http://schemas.microsoft.com/office/powerpoint/2010/main" val="64790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534400" cy="758952"/>
          </a:xfrm>
        </p:spPr>
        <p:txBody>
          <a:bodyPr>
            <a:normAutofit/>
          </a:bodyPr>
          <a:lstStyle/>
          <a:p>
            <a:r>
              <a:rPr lang="nl-NL" sz="3600" b="1" dirty="0" smtClean="0">
                <a:solidFill>
                  <a:srgbClr val="FF0000"/>
                </a:solidFill>
                <a:latin typeface="Century Gothic" pitchFamily="34" charset="0"/>
              </a:rPr>
              <a:t>Wat is vitamine B3 precies?</a:t>
            </a:r>
            <a:endParaRPr lang="nl-NL" sz="3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01752" y="2060848"/>
            <a:ext cx="8446712" cy="4038200"/>
          </a:xfrm>
        </p:spPr>
        <p:txBody>
          <a:bodyPr/>
          <a:lstStyle/>
          <a:p>
            <a:r>
              <a:rPr lang="nl-NL" dirty="0" err="1"/>
              <a:t>niacine</a:t>
            </a:r>
            <a:r>
              <a:rPr lang="nl-NL" dirty="0"/>
              <a:t>, </a:t>
            </a:r>
            <a:r>
              <a:rPr lang="nl-NL" dirty="0" err="1"/>
              <a:t>nicotinamide</a:t>
            </a:r>
            <a:r>
              <a:rPr lang="nl-NL" dirty="0"/>
              <a:t>, nicotinezuur of vitamine </a:t>
            </a:r>
            <a:r>
              <a:rPr lang="nl-NL" dirty="0" smtClean="0"/>
              <a:t>PP</a:t>
            </a:r>
            <a:endParaRPr lang="nl-NL" dirty="0"/>
          </a:p>
          <a:p>
            <a:r>
              <a:rPr lang="nl-NL" dirty="0"/>
              <a:t>essentiële aminozuur tryptofaan </a:t>
            </a:r>
            <a:endParaRPr lang="nl-NL" dirty="0" smtClean="0"/>
          </a:p>
          <a:p>
            <a:r>
              <a:rPr lang="nl-NL" sz="2821" dirty="0" smtClean="0"/>
              <a:t>Geen essentiële voedingsstof</a:t>
            </a:r>
          </a:p>
          <a:p>
            <a:r>
              <a:rPr lang="nl-NL" sz="2821" dirty="0"/>
              <a:t>vlees, vis, volkoren graanproducten, groente en </a:t>
            </a:r>
            <a:r>
              <a:rPr lang="nl-NL" sz="2821" dirty="0" smtClean="0"/>
              <a:t>aardappelen – </a:t>
            </a:r>
            <a:r>
              <a:rPr lang="nl-NL" sz="2821" dirty="0" err="1" smtClean="0"/>
              <a:t>nicotinamide</a:t>
            </a:r>
            <a:endParaRPr lang="nl-NL" sz="2821" dirty="0" smtClean="0"/>
          </a:p>
          <a:p>
            <a:r>
              <a:rPr lang="nl-NL" sz="2821" dirty="0"/>
              <a:t> </a:t>
            </a:r>
            <a:r>
              <a:rPr lang="nl-NL" sz="2821" dirty="0" smtClean="0"/>
              <a:t>complex gebonden </a:t>
            </a:r>
          </a:p>
          <a:p>
            <a:endParaRPr lang="nl-NL" sz="2821" dirty="0"/>
          </a:p>
        </p:txBody>
      </p:sp>
    </p:spTree>
    <p:extLst>
      <p:ext uri="{BB962C8B-B14F-4D97-AF65-F5344CB8AC3E}">
        <p14:creationId xmlns:p14="http://schemas.microsoft.com/office/powerpoint/2010/main" val="227548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8" y="0"/>
            <a:ext cx="914400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3312" y="1268760"/>
            <a:ext cx="8534400" cy="758952"/>
          </a:xfrm>
        </p:spPr>
        <p:txBody>
          <a:bodyPr>
            <a:normAutofit/>
          </a:bodyPr>
          <a:lstStyle/>
          <a:p>
            <a:r>
              <a:rPr lang="nl-NL" sz="4000" b="1" dirty="0" smtClean="0">
                <a:solidFill>
                  <a:srgbClr val="FF0000"/>
                </a:solidFill>
                <a:latin typeface="Century Gothic" pitchFamily="34" charset="0"/>
              </a:rPr>
              <a:t>Pellagra en vitamine B3</a:t>
            </a:r>
            <a:endParaRPr lang="nl-NL" sz="4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01752" y="2204864"/>
            <a:ext cx="8518720" cy="3894184"/>
          </a:xfrm>
        </p:spPr>
        <p:txBody>
          <a:bodyPr/>
          <a:lstStyle/>
          <a:p>
            <a:r>
              <a:rPr lang="nl-NL" dirty="0" smtClean="0"/>
              <a:t>Armoede ziekte </a:t>
            </a:r>
          </a:p>
          <a:p>
            <a:r>
              <a:rPr lang="nl-NL" dirty="0" smtClean="0"/>
              <a:t>Achttiende eeuw</a:t>
            </a:r>
          </a:p>
          <a:p>
            <a:r>
              <a:rPr lang="nl-NL" dirty="0" smtClean="0"/>
              <a:t>Maïs als belangrijkste voeding</a:t>
            </a:r>
          </a:p>
          <a:p>
            <a:r>
              <a:rPr lang="nl-NL" dirty="0" smtClean="0"/>
              <a:t>Gebonden vorm, weinig tryptofaan</a:t>
            </a:r>
          </a:p>
          <a:p>
            <a:r>
              <a:rPr lang="nl-NL" dirty="0" smtClean="0"/>
              <a:t>BEGIN: Diarree, ruwe huid</a:t>
            </a:r>
          </a:p>
          <a:p>
            <a:r>
              <a:rPr lang="nl-NL" dirty="0" err="1" smtClean="0"/>
              <a:t>MIDDEN:zware</a:t>
            </a:r>
            <a:r>
              <a:rPr lang="nl-NL" dirty="0" smtClean="0"/>
              <a:t> psychische gestoordheid &amp; dementie</a:t>
            </a:r>
          </a:p>
          <a:p>
            <a:r>
              <a:rPr lang="nl-NL" dirty="0" smtClean="0"/>
              <a:t>EIND: de dood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64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5" y="0"/>
            <a:ext cx="914400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534400" cy="758952"/>
          </a:xfrm>
        </p:spPr>
        <p:txBody>
          <a:bodyPr>
            <a:normAutofit/>
          </a:bodyPr>
          <a:lstStyle/>
          <a:p>
            <a:r>
              <a:rPr lang="nl-NL" sz="4000" b="1" dirty="0" smtClean="0">
                <a:solidFill>
                  <a:srgbClr val="FF0000"/>
                </a:solidFill>
                <a:latin typeface="Century Gothic" pitchFamily="34" charset="0"/>
              </a:rPr>
              <a:t>Vitamine B3 in je lichaam</a:t>
            </a:r>
            <a:endParaRPr lang="nl-NL" sz="4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23528" y="2060848"/>
            <a:ext cx="8482144" cy="4038200"/>
          </a:xfrm>
        </p:spPr>
        <p:txBody>
          <a:bodyPr/>
          <a:lstStyle/>
          <a:p>
            <a:r>
              <a:rPr lang="nl-NL" dirty="0" smtClean="0"/>
              <a:t>Aanmaak vetzuren</a:t>
            </a:r>
          </a:p>
          <a:p>
            <a:r>
              <a:rPr lang="nl-NL" dirty="0" smtClean="0"/>
              <a:t>Co- enzymen NAD en NADP</a:t>
            </a:r>
          </a:p>
          <a:p>
            <a:r>
              <a:rPr lang="nl-NL" dirty="0"/>
              <a:t>NAD = </a:t>
            </a:r>
            <a:r>
              <a:rPr lang="nl-NL" dirty="0" err="1"/>
              <a:t>nicotinamide</a:t>
            </a:r>
            <a:r>
              <a:rPr lang="nl-NL" dirty="0"/>
              <a:t>, adenine, </a:t>
            </a:r>
            <a:r>
              <a:rPr lang="nl-NL" dirty="0" err="1" smtClean="0"/>
              <a:t>dinucleotide</a:t>
            </a:r>
            <a:endParaRPr lang="nl-NL" dirty="0" smtClean="0"/>
          </a:p>
          <a:p>
            <a:r>
              <a:rPr lang="nl-NL" dirty="0"/>
              <a:t>NADP = </a:t>
            </a:r>
            <a:r>
              <a:rPr lang="nl-NL" dirty="0" err="1"/>
              <a:t>nicotinamide</a:t>
            </a:r>
            <a:r>
              <a:rPr lang="nl-NL" dirty="0"/>
              <a:t>, adenine, </a:t>
            </a:r>
            <a:r>
              <a:rPr lang="nl-NL" dirty="0" err="1" smtClean="0"/>
              <a:t>dinucleotidefosfaat</a:t>
            </a:r>
            <a:endParaRPr lang="nl-NL" dirty="0" smtClean="0"/>
          </a:p>
          <a:p>
            <a:r>
              <a:rPr lang="nl-NL" dirty="0"/>
              <a:t> 6o milligram tryptofaan kan de lever stoffen aanmaken ter vervanging van 1 milligram vitamine </a:t>
            </a:r>
            <a:r>
              <a:rPr lang="nl-NL" dirty="0" smtClean="0"/>
              <a:t>B3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548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00" y="0"/>
            <a:ext cx="914400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2"/>
            <a:r>
              <a:rPr lang="nl-NL" dirty="0">
                <a:solidFill>
                  <a:srgbClr val="FF0000"/>
                </a:solidFill>
                <a:latin typeface="Century Gothic" pitchFamily="34" charset="0"/>
              </a:rPr>
              <a:t>Kinderen 		</a:t>
            </a:r>
            <a:r>
              <a:rPr lang="nl-NL" dirty="0" smtClean="0">
                <a:solidFill>
                  <a:srgbClr val="FF0000"/>
                </a:solidFill>
                <a:latin typeface="Century Gothic" pitchFamily="34" charset="0"/>
              </a:rPr>
              <a:t>7-11</a:t>
            </a:r>
            <a:endParaRPr lang="nl-NL" dirty="0">
              <a:solidFill>
                <a:srgbClr val="FF0000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nl-NL" dirty="0">
                <a:solidFill>
                  <a:srgbClr val="FF0000"/>
                </a:solidFill>
                <a:latin typeface="Century Gothic" pitchFamily="34" charset="0"/>
              </a:rPr>
              <a:t>Volwassen mannen 	17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>
                <a:solidFill>
                  <a:srgbClr val="FF0000"/>
                </a:solidFill>
                <a:latin typeface="Century Gothic" pitchFamily="34" charset="0"/>
              </a:rPr>
              <a:t>Volwassen vrouwen	13 </a:t>
            </a:r>
          </a:p>
          <a:p>
            <a:endParaRPr lang="nl-NL" dirty="0">
              <a:solidFill>
                <a:srgbClr val="FF0000"/>
              </a:solidFill>
              <a:latin typeface="Century Gothic" pitchFamily="34" charset="0"/>
            </a:endParaRP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67900" y="764704"/>
            <a:ext cx="7772400" cy="1752600"/>
          </a:xfrm>
        </p:spPr>
        <p:txBody>
          <a:bodyPr/>
          <a:lstStyle/>
          <a:p>
            <a:r>
              <a:rPr lang="nl-NL" sz="4391" b="1" dirty="0" smtClean="0">
                <a:solidFill>
                  <a:srgbClr val="FF0000"/>
                </a:solidFill>
                <a:latin typeface="Century Gothic" pitchFamily="34" charset="0"/>
              </a:rPr>
              <a:t>Aanbevolen hoeveelheid</a:t>
            </a:r>
            <a:endParaRPr lang="nl-NL" sz="4391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16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07" y="0"/>
            <a:ext cx="914400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4393" y="1340768"/>
            <a:ext cx="8534400" cy="758952"/>
          </a:xfrm>
        </p:spPr>
        <p:txBody>
          <a:bodyPr>
            <a:noAutofit/>
          </a:bodyPr>
          <a:lstStyle/>
          <a:p>
            <a:r>
              <a:rPr lang="nl-NL" sz="4400" b="1" dirty="0" smtClean="0">
                <a:solidFill>
                  <a:srgbClr val="FF0000"/>
                </a:solidFill>
                <a:latin typeface="Century Gothic" pitchFamily="34" charset="0"/>
              </a:rPr>
              <a:t>Voor/ Nadelen</a:t>
            </a:r>
            <a:endParaRPr lang="nl-NL" sz="44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01752" y="2060848"/>
            <a:ext cx="8302696" cy="4038200"/>
          </a:xfrm>
        </p:spPr>
        <p:txBody>
          <a:bodyPr/>
          <a:lstStyle/>
          <a:p>
            <a:r>
              <a:rPr lang="nl-NL" dirty="0" smtClean="0"/>
              <a:t>Weinig over bekend</a:t>
            </a:r>
          </a:p>
          <a:p>
            <a:r>
              <a:rPr lang="nl-NL" dirty="0" smtClean="0"/>
              <a:t>Eiwitten</a:t>
            </a:r>
          </a:p>
          <a:p>
            <a:r>
              <a:rPr lang="nl-NL" dirty="0" smtClean="0"/>
              <a:t>Pellagra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755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11560" y="2924944"/>
            <a:ext cx="8194112" cy="3246112"/>
          </a:xfrm>
        </p:spPr>
        <p:txBody>
          <a:bodyPr/>
          <a:lstStyle/>
          <a:p>
            <a:pPr lvl="5"/>
            <a:r>
              <a:rPr lang="nl-NL" dirty="0" smtClean="0"/>
              <a:t>EINDE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571500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06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el">
  <a:themeElements>
    <a:clrScheme name="Civie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e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46</TotalTime>
  <Words>126</Words>
  <Application>Microsoft Office PowerPoint</Application>
  <PresentationFormat>Diavoorstelling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Civiel</vt:lpstr>
      <vt:lpstr>Vitamine B (PP)</vt:lpstr>
      <vt:lpstr>Wat is vitamine B3 precies?</vt:lpstr>
      <vt:lpstr>Pellagra en vitamine B3</vt:lpstr>
      <vt:lpstr>Vitamine B3 in je lichaam</vt:lpstr>
      <vt:lpstr>Aanbevolen hoeveelheid</vt:lpstr>
      <vt:lpstr>Voor/ Nadelen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Vitamine B (PP)</dc:title>
  <dc:creator>elke van den broek</dc:creator>
  <cp:lastModifiedBy>elke van den broek</cp:lastModifiedBy>
  <cp:revision>8</cp:revision>
  <dcterms:created xsi:type="dcterms:W3CDTF">2015-09-30T07:43:04Z</dcterms:created>
  <dcterms:modified xsi:type="dcterms:W3CDTF">2015-09-30T09:52:15Z</dcterms:modified>
</cp:coreProperties>
</file>